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75" r:id="rId22"/>
    <p:sldId id="353" r:id="rId23"/>
    <p:sldId id="357" r:id="rId24"/>
    <p:sldId id="355" r:id="rId25"/>
    <p:sldId id="373" r:id="rId26"/>
    <p:sldId id="376" r:id="rId27"/>
    <p:sldId id="289" r:id="rId28"/>
    <p:sldId id="362" r:id="rId29"/>
    <p:sldId id="365" r:id="rId30"/>
    <p:sldId id="286" r:id="rId31"/>
    <p:sldId id="296" r:id="rId32"/>
    <p:sldId id="366" r:id="rId33"/>
    <p:sldId id="364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9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takeaway is that the (read box).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  <a:p>
            <a:r>
              <a:rPr lang="en-US" dirty="0"/>
              <a:t>Mention GCF after first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first two bullets.</a:t>
            </a:r>
          </a:p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4.e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1166" r="-2282" b="-1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Simple approximations work and are systematically improvable at low RG resolution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hard,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hard,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3" b="-4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3189</Words>
  <Application>Microsoft Macintosh PowerPoint</Application>
  <PresentationFormat>Widescreen</PresentationFormat>
  <Paragraphs>370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142</cp:revision>
  <dcterms:created xsi:type="dcterms:W3CDTF">2021-04-13T22:10:52Z</dcterms:created>
  <dcterms:modified xsi:type="dcterms:W3CDTF">2021-10-08T17:27:51Z</dcterms:modified>
</cp:coreProperties>
</file>